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80" r:id="rId15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5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1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3" y="978345"/>
                <a:ext cx="1614329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ジャック端子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6" y="1055969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6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0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4" y="4591945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6" y="3217761"/>
            <a:ext cx="637308" cy="39485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1" y="3612617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5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7" y="999350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19224</TotalTime>
  <Words>159</Words>
  <Application>Microsoft Macintosh PowerPoint</Application>
  <PresentationFormat>ワイド画面</PresentationFormat>
  <Paragraphs>84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0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19</cp:revision>
  <cp:lastPrinted>2025-01-02T14:07:18Z</cp:lastPrinted>
  <dcterms:created xsi:type="dcterms:W3CDTF">2024-12-20T07:35:02Z</dcterms:created>
  <dcterms:modified xsi:type="dcterms:W3CDTF">2025-01-02T15:59:17Z</dcterms:modified>
</cp:coreProperties>
</file>